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3" r:id="rId1"/>
  </p:sldMasterIdLst>
  <p:handoutMasterIdLst>
    <p:handoutMasterId r:id="rId7"/>
  </p:handoutMasterIdLst>
  <p:sldIdLst>
    <p:sldId id="256" r:id="rId2"/>
    <p:sldId id="257" r:id="rId3"/>
    <p:sldId id="260" r:id="rId4"/>
    <p:sldId id="261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73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7388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821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29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790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716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013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981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202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945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789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663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948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827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930404" y="314325"/>
            <a:ext cx="10058400" cy="1279525"/>
          </a:xfrm>
        </p:spPr>
        <p:txBody>
          <a:bodyPr>
            <a:normAutofit/>
          </a:bodyPr>
          <a:lstStyle/>
          <a:p>
            <a:pPr algn="r"/>
            <a:r>
              <a:rPr lang="en-US" sz="7200" b="1" dirty="0">
                <a:solidFill>
                  <a:schemeClr val="bg1"/>
                </a:solidFill>
              </a:rPr>
              <a:t>Rock Crawling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879605" y="1555750"/>
            <a:ext cx="10058400" cy="1143000"/>
          </a:xfrm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Moab, Utah</a:t>
            </a:r>
          </a:p>
        </p:txBody>
      </p:sp>
    </p:spTree>
    <p:extLst>
      <p:ext uri="{BB962C8B-B14F-4D97-AF65-F5344CB8AC3E}">
        <p14:creationId xmlns:p14="http://schemas.microsoft.com/office/powerpoint/2010/main" val="4192821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Rock Crawl in Moab, Utah?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50000"/>
              <a:buFont typeface="Wingdings" panose="05000000000000000000" pitchFamily="2" charset="2"/>
              <a:buChar char=""/>
            </a:pPr>
            <a:r>
              <a:rPr lang="en-US" dirty="0"/>
              <a:t>  Adventurous</a:t>
            </a:r>
          </a:p>
          <a:p>
            <a:pPr>
              <a:buSzPct val="150000"/>
              <a:buFont typeface="Wingdings" panose="05000000000000000000" pitchFamily="2" charset="2"/>
              <a:buChar char=""/>
            </a:pPr>
            <a:r>
              <a:rPr lang="en-US" dirty="0"/>
              <a:t>  Nearby Lodging and Restaurants </a:t>
            </a:r>
          </a:p>
          <a:p>
            <a:pPr>
              <a:buSzPct val="150000"/>
              <a:buFont typeface="Wingdings" panose="05000000000000000000" pitchFamily="2" charset="2"/>
              <a:buChar char=""/>
            </a:pPr>
            <a:r>
              <a:rPr lang="en-US" dirty="0"/>
              <a:t>  Affordable ($250-400/day vehicle rentals)</a:t>
            </a:r>
          </a:p>
          <a:p>
            <a:pPr>
              <a:buSzPct val="150000"/>
              <a:buFont typeface="Wingdings" panose="05000000000000000000" pitchFamily="2" charset="2"/>
              <a:buChar char=""/>
            </a:pPr>
            <a:r>
              <a:rPr lang="en-US" dirty="0"/>
              <a:t>  Family Friendly</a:t>
            </a:r>
          </a:p>
          <a:p>
            <a:pPr>
              <a:buSzPct val="150000"/>
              <a:buFont typeface="Wingdings" panose="05000000000000000000" pitchFamily="2" charset="2"/>
              <a:buChar char=""/>
            </a:pPr>
            <a:r>
              <a:rPr lang="en-US" dirty="0"/>
              <a:t>  Incredible fun!</a:t>
            </a:r>
          </a:p>
        </p:txBody>
      </p:sp>
    </p:spTree>
    <p:extLst>
      <p:ext uri="{BB962C8B-B14F-4D97-AF65-F5344CB8AC3E}">
        <p14:creationId xmlns:p14="http://schemas.microsoft.com/office/powerpoint/2010/main" val="118508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Popular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3510417"/>
              </p:ext>
            </p:extLst>
          </p:nvPr>
        </p:nvGraphicFramePr>
        <p:xfrm>
          <a:off x="1096963" y="1846263"/>
          <a:ext cx="10058400" cy="25761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23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24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056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176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r>
                        <a:rPr lang="en-US" sz="2400" dirty="0"/>
                        <a:t>Trail 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Round Trip</a:t>
                      </a:r>
                      <a:r>
                        <a:rPr lang="en-US" sz="2400" baseline="0" dirty="0"/>
                        <a:t> </a:t>
                      </a:r>
                    </a:p>
                    <a:p>
                      <a:r>
                        <a:rPr lang="en-US" sz="2400" dirty="0"/>
                        <a:t>from Moab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4WD Road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Minimum </a:t>
                      </a:r>
                    </a:p>
                    <a:p>
                      <a:r>
                        <a:rPr lang="en-US" sz="2400" dirty="0"/>
                        <a:t>Time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Difficulty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1. Chicken Corners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54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43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3-1/2 hours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2917">
                <a:tc>
                  <a:txBody>
                    <a:bodyPr/>
                    <a:lstStyle/>
                    <a:p>
                      <a:r>
                        <a:rPr lang="en-US" sz="2000" dirty="0"/>
                        <a:t>2. Gemini Bridges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48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14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2-1/2 hours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Easy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7837">
                <a:tc>
                  <a:txBody>
                    <a:bodyPr/>
                    <a:lstStyle/>
                    <a:p>
                      <a:r>
                        <a:rPr lang="en-US" sz="2000" dirty="0"/>
                        <a:t>3. Poison Spider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36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16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 hours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Difficult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4. Moab Rim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15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 miles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1-1/2 hours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Very Difficult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7589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Activities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Rafting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Mountain Biking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Hiking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Canyoneering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Photography</a:t>
            </a:r>
          </a:p>
        </p:txBody>
      </p:sp>
    </p:spTree>
    <p:extLst>
      <p:ext uri="{BB962C8B-B14F-4D97-AF65-F5344CB8AC3E}">
        <p14:creationId xmlns:p14="http://schemas.microsoft.com/office/powerpoint/2010/main" val="2258088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Adventurous Trails!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Trails range from easy 2-wheel scenic drives to the ultimate in challenging 4-wheel drive trails, providing opportunities for all to experience the beauty and solitude of </a:t>
            </a:r>
            <a:r>
              <a:rPr lang="en-US"/>
              <a:t>an off-road </a:t>
            </a:r>
            <a:r>
              <a:rPr lang="en-US" dirty="0"/>
              <a:t>adventure.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18238" y="2468135"/>
            <a:ext cx="4937125" cy="2778980"/>
          </a:xfrm>
        </p:spPr>
      </p:pic>
    </p:spTree>
    <p:extLst>
      <p:ext uri="{BB962C8B-B14F-4D97-AF65-F5344CB8AC3E}">
        <p14:creationId xmlns:p14="http://schemas.microsoft.com/office/powerpoint/2010/main" val="158822017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322</TotalTime>
  <Words>141</Words>
  <Application>Microsoft Office PowerPoint</Application>
  <PresentationFormat>Panorámica</PresentationFormat>
  <Paragraphs>44</Paragraphs>
  <Slides>5</Slides>
  <Notes>0</Notes>
  <HiddenSlides>1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6" baseType="lpstr">
      <vt:lpstr>Retrospect</vt:lpstr>
      <vt:lpstr>Rock Crawling</vt:lpstr>
      <vt:lpstr>Why Rock Crawl in Moab, Utah?</vt:lpstr>
      <vt:lpstr>Most Popular</vt:lpstr>
      <vt:lpstr>Other Activities</vt:lpstr>
      <vt:lpstr>Adventurous Trails!</vt:lpstr>
    </vt:vector>
  </TitlesOfParts>
  <Company>IT Learning Consulting,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Jeeping</dc:title>
  <dc:creator>Debbie Collins</dc:creator>
  <cp:lastModifiedBy>Thomas Call</cp:lastModifiedBy>
  <cp:revision>22</cp:revision>
  <dcterms:created xsi:type="dcterms:W3CDTF">2016-02-09T00:05:05Z</dcterms:created>
  <dcterms:modified xsi:type="dcterms:W3CDTF">2023-08-16T15:10:07Z</dcterms:modified>
</cp:coreProperties>
</file>

<file path=docProps/thumbnail.jpeg>
</file>